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0"/>
  </p:notesMasterIdLst>
  <p:sldIdLst>
    <p:sldId id="353" r:id="rId2"/>
    <p:sldId id="358" r:id="rId3"/>
    <p:sldId id="356" r:id="rId4"/>
    <p:sldId id="357" r:id="rId5"/>
    <p:sldId id="352" r:id="rId6"/>
    <p:sldId id="359" r:id="rId7"/>
    <p:sldId id="360" r:id="rId8"/>
    <p:sldId id="355" r:id="rId9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109" d="100"/>
          <a:sy n="109" d="100"/>
        </p:scale>
        <p:origin x="-246" y="9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p/CU5Tbf6jC5o/?utm_medium=copy_link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du.tatar.ru/yutaza/akbash/sch_osn/main-new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edu.tatar.ru/yutaza/akbash/sch_osn/main-new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906" y="284407"/>
            <a:ext cx="6275040" cy="493564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Информационная справка МБОУ «</a:t>
            </a:r>
            <a:r>
              <a:rPr lang="ru-RU" sz="1600" dirty="0" err="1" smtClean="0"/>
              <a:t>Акбашская</a:t>
            </a:r>
            <a:r>
              <a:rPr lang="ru-RU" sz="1600" dirty="0" smtClean="0"/>
              <a:t> НОШ»</a:t>
            </a:r>
            <a:br>
              <a:rPr lang="ru-RU" sz="1600" dirty="0" smtClean="0"/>
            </a:br>
            <a:r>
              <a:rPr lang="ru-RU" sz="1600" dirty="0" smtClean="0"/>
              <a:t>по проведенным мероприятиям в рамках Года родных языков и народного единства за </a:t>
            </a:r>
            <a:r>
              <a:rPr lang="ru-RU" sz="1600" i="1" dirty="0"/>
              <a:t> </a:t>
            </a:r>
            <a:r>
              <a:rPr lang="ru-RU" sz="1600" b="0" i="1" u="sng" dirty="0" smtClean="0"/>
              <a:t>октябрь </a:t>
            </a:r>
            <a:r>
              <a:rPr lang="ru-RU" sz="1600" i="1" dirty="0" smtClean="0"/>
              <a:t> </a:t>
            </a:r>
            <a:r>
              <a:rPr lang="ru-RU" sz="1600" dirty="0" smtClean="0"/>
              <a:t>2021 года</a:t>
            </a:r>
            <a:endParaRPr lang="ru-RU" sz="16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4172699"/>
              </p:ext>
            </p:extLst>
          </p:nvPr>
        </p:nvGraphicFramePr>
        <p:xfrm>
          <a:off x="827584" y="1092207"/>
          <a:ext cx="7704855" cy="655003"/>
        </p:xfrm>
        <a:graphic>
          <a:graphicData uri="http://schemas.openxmlformats.org/drawingml/2006/table">
            <a:tbl>
              <a:tblPr firstRow="1" firstCol="1" bandRow="1"/>
              <a:tblGrid>
                <a:gridCol w="1368152">
                  <a:extLst>
                    <a:ext uri="{9D8B030D-6E8A-4147-A177-3AD203B41FA5}">
                      <a16:colId xmlns:a16="http://schemas.microsoft.com/office/drawing/2014/main" xmlns="" val="3906029407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xmlns="" val="3306343756"/>
                    </a:ext>
                  </a:extLst>
                </a:gridCol>
                <a:gridCol w="2160098">
                  <a:extLst>
                    <a:ext uri="{9D8B030D-6E8A-4147-A177-3AD203B41FA5}">
                      <a16:colId xmlns:a16="http://schemas.microsoft.com/office/drawing/2014/main" xmlns="" val="2382812083"/>
                    </a:ext>
                  </a:extLst>
                </a:gridCol>
                <a:gridCol w="2016365">
                  <a:extLst>
                    <a:ext uri="{9D8B030D-6E8A-4147-A177-3AD203B41FA5}">
                      <a16:colId xmlns:a16="http://schemas.microsoft.com/office/drawing/2014/main" xmlns="" val="7688134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мероприятий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(едини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от общего количества детей (%)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659476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Ютазинский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5995801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9954" y="1"/>
            <a:ext cx="2454045" cy="107063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338237"/>
              </p:ext>
            </p:extLst>
          </p:nvPr>
        </p:nvGraphicFramePr>
        <p:xfrm>
          <a:off x="611560" y="1995686"/>
          <a:ext cx="8136904" cy="2981032"/>
        </p:xfrm>
        <a:graphic>
          <a:graphicData uri="http://schemas.openxmlformats.org/drawingml/2006/table">
            <a:tbl>
              <a:tblPr firstRow="1" firstCol="1" bandRow="1"/>
              <a:tblGrid>
                <a:gridCol w="1152128">
                  <a:extLst>
                    <a:ext uri="{9D8B030D-6E8A-4147-A177-3AD203B41FA5}">
                      <a16:colId xmlns:a16="http://schemas.microsoft.com/office/drawing/2014/main" xmlns="" val="4263517927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xmlns="" val="9729449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3239467607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xmlns="" val="1022173367"/>
                    </a:ext>
                  </a:extLst>
                </a:gridCol>
              </a:tblGrid>
              <a:tr h="4350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11141137"/>
                  </a:ext>
                </a:extLst>
              </a:tr>
              <a:tr h="932251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Ютазинский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ru-RU" sz="12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Олыласаң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олыны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r>
                        <a:rPr lang="ru-RU" sz="12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олыларлар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үзеңне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”</a:t>
                      </a: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Классный руководитель Инсапова Р.Р. совместно с учащимися 1,3 классов  подготовила видеопоздравление для старшего поколения. Учащиеся рассказали интересные стихотворения, исполнили песню на татарском языке. </a:t>
                      </a:r>
                      <a:r>
                        <a:rPr lang="en-US" sz="1000" dirty="0" smtClean="0"/>
                        <a:t/>
                      </a:r>
                      <a:br>
                        <a:rPr lang="en-US" sz="1000" dirty="0" smtClean="0"/>
                      </a:br>
                      <a:r>
                        <a:rPr lang="en-US" sz="1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3"/>
                        </a:rPr>
                        <a:t>https://www.instagram.com/p/CU5Tbf6jC5o/?utm_medium=copy_link</a:t>
                      </a:r>
                      <a:r>
                        <a:rPr lang="en-US" sz="1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65598374"/>
                  </a:ext>
                </a:extLst>
              </a:tr>
              <a:tr h="7458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Книги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разные важны, книги разные нужны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Учащиеся</a:t>
                      </a:r>
                      <a:r>
                        <a:rPr lang="tt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 класса с библиотекарем Гибадуллиной Г.Н. изготовили нижки-малышки на русском и татарском языках  на разную тематику: забавные животные, головоломки</a:t>
                      </a:r>
                      <a:r>
                        <a:rPr lang="tt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 веселые</a:t>
                      </a:r>
                      <a:r>
                        <a:rPr lang="tt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кошки,  необычный огород.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https://edu.tatar.ru/yutaza/akbash/sch_osn/main-news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05132087"/>
                  </a:ext>
                </a:extLst>
              </a:tr>
              <a:tr h="7768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Внеклассное мероприятие</a:t>
                      </a:r>
                      <a:r>
                        <a:rPr lang="tt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ко Дню учителя</a:t>
                      </a:r>
                      <a:endParaRPr lang="tt-RU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Учащиеся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школы под руководством библиотекаря </a:t>
                      </a:r>
                      <a:r>
                        <a:rPr lang="ru-RU" sz="10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Гибадуллиной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Г.Н. подготовили  поздравление для педагогического школы и изготовили поздравительные открытки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https://edu.tatar.ru/yutaza/akbash/sch_osn/main-news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78800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9330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1348522"/>
              </p:ext>
            </p:extLst>
          </p:nvPr>
        </p:nvGraphicFramePr>
        <p:xfrm>
          <a:off x="683568" y="1419622"/>
          <a:ext cx="8136904" cy="2501773"/>
        </p:xfrm>
        <a:graphic>
          <a:graphicData uri="http://schemas.openxmlformats.org/drawingml/2006/table">
            <a:tbl>
              <a:tblPr firstRow="1" firstCol="1" bandRow="1"/>
              <a:tblGrid>
                <a:gridCol w="1152128">
                  <a:extLst>
                    <a:ext uri="{9D8B030D-6E8A-4147-A177-3AD203B41FA5}">
                      <a16:colId xmlns:a16="http://schemas.microsoft.com/office/drawing/2014/main" xmlns="" val="4263517927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xmlns="" val="9729449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3239467607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xmlns="" val="1022173367"/>
                    </a:ext>
                  </a:extLst>
                </a:gridCol>
              </a:tblGrid>
              <a:tr h="4350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11141137"/>
                  </a:ext>
                </a:extLst>
              </a:tr>
              <a:tr h="93225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Ютазинский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Участие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 муниципальном этапе Республиканского конкурса «Читающая мама – читающая страна»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Учащиеся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школы1,3 класса под руководством классного руководителя </a:t>
                      </a:r>
                      <a:r>
                        <a:rPr lang="ru-RU" sz="10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Инсаповой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Р.Р. приняли участие в конкурсе «Читающая мама-читающая страна» в номинации  «Фотография». Ученик 3 класса Батыров Р. совместно с  библиотекарем </a:t>
                      </a:r>
                      <a:r>
                        <a:rPr lang="ru-RU" sz="10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Гибадуллиной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Г.Н. </a:t>
                      </a:r>
                      <a:r>
                        <a:rPr lang="ru-RU" sz="10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- в номинации «Лучшее произведение, написанное мамой».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2"/>
                        </a:rPr>
                        <a:t>https://edu.tatar.ru/yutaza/akbash/sch_osn/main-news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65598374"/>
                  </a:ext>
                </a:extLst>
              </a:tr>
              <a:tr h="7458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Классный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час, посвященный юбилею Некрасова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Библиотекарь  Гибадуллина Г.Н. и классный руководитель Инсапова Р.Р. провели классный час для учащихся  школы, посвященный 200-летию Некрасова Н.А. Ребята узнали интересные моменты из биографии писателя, поиграли в игру “Зайка серенький”, посмотрели мультфильм “Дед Мазай и зайцы”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2"/>
                        </a:rPr>
                        <a:t>https://edu.tatar.ru/yutaza/akbash/sch_osn/main-news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05132087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3058" y="123478"/>
            <a:ext cx="2454045" cy="107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817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78858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Олыласаң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олыны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олыларлар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үзеңне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”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Акбашская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НОШ»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5" name="Picture 2" descr="https://edu.tatar.ru/upload/news/org2102/27303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1203598"/>
            <a:ext cx="2840589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математика\Downloads\Screenshot 20211020-15424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353" y="1203598"/>
            <a:ext cx="3154847" cy="175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атематика\Downloads\Screenshot 20211020-15423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029" y="3147814"/>
            <a:ext cx="3201494" cy="176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https://edu.tatar.ru/upload/news/org2102/273121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2" y="3147814"/>
            <a:ext cx="2840589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835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78858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«Книги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разные важны, книги разные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нужны»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Акбашская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НОШ»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51" name="Picture 3" descr="C:\Users\математика\Desktop\P_20211012_112330_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166" y="1203598"/>
            <a:ext cx="5260793" cy="295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627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t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Внеклассное мероприятие </a:t>
            </a:r>
            <a:r>
              <a:rPr lang="tt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 </a:t>
            </a:r>
            <a:r>
              <a:rPr lang="tt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Дню учителя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Акбашская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НОШ»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074" name="Picture 2" descr="https://edu.tatar.ru/upload/news/org2102/27303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03598"/>
            <a:ext cx="2880320" cy="1898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математика\Downloads\IMG-20211008-WA0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734" y="1093168"/>
            <a:ext cx="291931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атематика\Downloads\Screenshot 20211020-1736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440513"/>
            <a:ext cx="2883572" cy="2528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48351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 муниципальном этапе Республиканского конкурса «Читающая мама – читающая страна»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074" name="Picture 2" descr="C:\Users\математика\Downloads\Screenshot 20211020-1735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126" y="1530053"/>
            <a:ext cx="3443070" cy="343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математика\Downloads\Screenshot 20211020-17353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280" y="1530053"/>
            <a:ext cx="3357176" cy="3395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51661" y="114186"/>
            <a:ext cx="2841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Акбашская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НОШ»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516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483518"/>
            <a:ext cx="4572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Классный час, посвященный юбилею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Н.А. Некрасова</a:t>
            </a: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27" name="Picture 3" descr="C:\Users\математика\Downloads\IMG 20211021 124509 resized 20211022 0901226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231" y="2859782"/>
            <a:ext cx="2636912" cy="197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математика\Downloads\IMG 20211021 124037 resized 20211022 09020399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8577"/>
            <a:ext cx="2564904" cy="192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29138" y="132539"/>
            <a:ext cx="2841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Акбашская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НОШ»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C:\Users\математика\Downloads\IMG 20211021 122959 resized 20211022 0903257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3" y="1169216"/>
            <a:ext cx="2506841" cy="1880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402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906" y="284407"/>
            <a:ext cx="6275040" cy="493564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Мероприятия</a:t>
            </a:r>
            <a:br>
              <a:rPr lang="ru-RU" sz="1600" dirty="0" smtClean="0"/>
            </a:br>
            <a:r>
              <a:rPr lang="ru-RU" sz="1600" dirty="0" smtClean="0"/>
              <a:t>МБОУ «</a:t>
            </a:r>
            <a:r>
              <a:rPr lang="ru-RU" sz="1600" dirty="0" err="1" smtClean="0"/>
              <a:t>Акбашская</a:t>
            </a:r>
            <a:r>
              <a:rPr lang="ru-RU" sz="1600" dirty="0" smtClean="0"/>
              <a:t> НОШ»</a:t>
            </a:r>
            <a:br>
              <a:rPr lang="ru-RU" sz="1600" dirty="0" smtClean="0"/>
            </a:br>
            <a:r>
              <a:rPr lang="ru-RU" sz="1600" dirty="0" smtClean="0"/>
              <a:t>запланированные в рамках Года родных языков и народного единства на </a:t>
            </a:r>
            <a:r>
              <a:rPr lang="ru-RU" sz="1600" i="1" dirty="0" smtClean="0"/>
              <a:t> </a:t>
            </a:r>
            <a:r>
              <a:rPr lang="ru-RU" sz="1600" b="0" i="1" u="sng" dirty="0" smtClean="0"/>
              <a:t>ноябрь</a:t>
            </a:r>
            <a:r>
              <a:rPr lang="ru-RU" sz="1600" i="1" dirty="0" smtClean="0"/>
              <a:t> </a:t>
            </a:r>
            <a:r>
              <a:rPr lang="ru-RU" sz="1600" dirty="0" smtClean="0"/>
              <a:t>2021 года</a:t>
            </a: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9954" y="1"/>
            <a:ext cx="2454045" cy="107063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963750"/>
              </p:ext>
            </p:extLst>
          </p:nvPr>
        </p:nvGraphicFramePr>
        <p:xfrm>
          <a:off x="827584" y="1707654"/>
          <a:ext cx="7704855" cy="1565656"/>
        </p:xfrm>
        <a:graphic>
          <a:graphicData uri="http://schemas.openxmlformats.org/drawingml/2006/table">
            <a:tbl>
              <a:tblPr firstRow="1" firstCol="1" bandRow="1"/>
              <a:tblGrid>
                <a:gridCol w="1368153">
                  <a:extLst>
                    <a:ext uri="{9D8B030D-6E8A-4147-A177-3AD203B41FA5}">
                      <a16:colId xmlns:a16="http://schemas.microsoft.com/office/drawing/2014/main" xmlns="" val="4263517927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xmlns="" val="97294494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3239467607"/>
                    </a:ext>
                  </a:extLst>
                </a:gridCol>
                <a:gridCol w="3024334">
                  <a:extLst>
                    <a:ext uri="{9D8B030D-6E8A-4147-A177-3AD203B41FA5}">
                      <a16:colId xmlns:a16="http://schemas.microsoft.com/office/drawing/2014/main" xmlns="" val="10221733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11141137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Ютазинский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День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народного единства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Выставка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рисунков, посвященных народным праздникам народов России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6559837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Йомырка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бәйрәме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Проведение</a:t>
                      </a:r>
                      <a:r>
                        <a:rPr lang="tt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татарского народного праздника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0513208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Әниләр</a:t>
                      </a:r>
                      <a:r>
                        <a:rPr lang="tt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бәйрәме</a:t>
                      </a:r>
                      <a:endParaRPr lang="tt-RU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Поздравление</a:t>
                      </a:r>
                      <a:r>
                        <a:rPr lang="tt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родителей уча</a:t>
                      </a:r>
                      <a:r>
                        <a:rPr lang="ru-RU" sz="12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щихся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 </a:t>
                      </a:r>
                      <a:r>
                        <a:rPr lang="ru-RU" sz="1200" baseline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Днем матери.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78800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0050622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3354</TotalTime>
  <Words>355</Words>
  <Application>Microsoft Office PowerPoint</Application>
  <PresentationFormat>Экран (16:9)</PresentationFormat>
  <Paragraphs>75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2_Тема Office</vt:lpstr>
      <vt:lpstr> Информационная справка МБОУ «Акбашская НОШ» по проведенным мероприятиям в рамках Года родных языков и народного единства за  октябрь  2021 года</vt:lpstr>
      <vt:lpstr>Презентация PowerPoint</vt:lpstr>
      <vt:lpstr>“Олыласаң олыны, олыларлар үзеңне ”</vt:lpstr>
      <vt:lpstr>«Книги разные важны, книги разные нужны»</vt:lpstr>
      <vt:lpstr>Внеклассное мероприятие Ко Дню учителя</vt:lpstr>
      <vt:lpstr>Презентация PowerPoint</vt:lpstr>
      <vt:lpstr>Презентация PowerPoint</vt:lpstr>
      <vt:lpstr>  Мероприятия МБОУ «Акбашская НОШ» запланированные в рамках Года родных языков и народного единства на  ноябрь 2021 года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математика</cp:lastModifiedBy>
  <cp:revision>424</cp:revision>
  <cp:lastPrinted>2021-02-01T07:48:05Z</cp:lastPrinted>
  <dcterms:created xsi:type="dcterms:W3CDTF">2015-10-13T08:15:21Z</dcterms:created>
  <dcterms:modified xsi:type="dcterms:W3CDTF">2021-10-22T07:26:02Z</dcterms:modified>
</cp:coreProperties>
</file>